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426F-204D-48F1-9778-7D8C792C98FA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13C01-DC6F-4F60-A975-E24276C4B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58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426F-204D-48F1-9778-7D8C792C98FA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13C01-DC6F-4F60-A975-E24276C4B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260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426F-204D-48F1-9778-7D8C792C98FA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13C01-DC6F-4F60-A975-E24276C4B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543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426F-204D-48F1-9778-7D8C792C98FA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13C01-DC6F-4F60-A975-E24276C4B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53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426F-204D-48F1-9778-7D8C792C98FA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13C01-DC6F-4F60-A975-E24276C4B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340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426F-204D-48F1-9778-7D8C792C98FA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13C01-DC6F-4F60-A975-E24276C4B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742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426F-204D-48F1-9778-7D8C792C98FA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13C01-DC6F-4F60-A975-E24276C4B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186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426F-204D-48F1-9778-7D8C792C98FA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13C01-DC6F-4F60-A975-E24276C4B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79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426F-204D-48F1-9778-7D8C792C98FA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13C01-DC6F-4F60-A975-E24276C4B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373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426F-204D-48F1-9778-7D8C792C98FA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13C01-DC6F-4F60-A975-E24276C4B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145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426F-204D-48F1-9778-7D8C792C98FA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13C01-DC6F-4F60-A975-E24276C4B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659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C426F-204D-48F1-9778-7D8C792C98FA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13C01-DC6F-4F60-A975-E24276C4B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133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49381" y="197346"/>
            <a:ext cx="11188931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/>
              <a:t>Обнаруженные на территории района Щербинка брошенные, в том числе разукомплектованные транспортные средства (далее – ТС), которые планируются к перемещению на специализированную стоянку на временное хранение по адресу: г. Москва, </a:t>
            </a:r>
            <a:r>
              <a:rPr lang="ru-RU" sz="1100" dirty="0" err="1"/>
              <a:t>район</a:t>
            </a:r>
            <a:r>
              <a:rPr lang="ru-RU" sz="1100" dirty="0"/>
              <a:t> Вороново, с. </a:t>
            </a:r>
            <a:r>
              <a:rPr lang="ru-RU" sz="1100" dirty="0" err="1"/>
              <a:t>Клёново</a:t>
            </a:r>
            <a:r>
              <a:rPr lang="ru-RU" sz="1100" dirty="0"/>
              <a:t>, ул. Школьная, вблизи дома № 1. Марка ТС: VOLKSWAGEN TRANSPORTER, Цвет: тёмно-серый, ГРЗ: М633СС77. Брошен по адресу: г. Москва, район Щербинка, ул. Юбилейная, вблизи д. 14. Марка ТС: NISSAN PRIMERA, Цвет: серый, ГРЗ: С135УА150. Брошен по адресу: г. Москва, район Щербинка, д. </a:t>
            </a:r>
            <a:r>
              <a:rPr lang="ru-RU" sz="1100" dirty="0" err="1"/>
              <a:t>Мостовское</a:t>
            </a:r>
            <a:r>
              <a:rPr lang="ru-RU" sz="1100" dirty="0"/>
              <a:t>, ул. Северная, вблизи д. 34. Марка ТС: MERCEDES-BENZ, Цвет: синий, ГРЗ: Р747ВХ71. Брошен по адресу: г. Москва, район Щербинка, ул. Маршала Савицкого, вблизи д. 24 к. 1. ТС: MAZDA, Цвет: чёрный, ГРЗ: б/н. Брошен по адресу: г. Москва, район Щербинка, ул. Маршала Савицкого, вблизи д. 24 к. 1.В случае, если указанные ТС в срок, установленный п. 3.4. Порядка выявления, перемещения, временного хранения и утилизации брошенных, в том числе разукомплектованных, транспортных средств в городе Москве, утверждённым постановлением Правительства Москвы 23.09.2014 № 569-ПП, не будут приведены в порядок либо перемещены в место позволяющее хранить ТС без создания помех в организации </a:t>
            </a:r>
            <a:r>
              <a:rPr lang="ru-RU" sz="1100" dirty="0" err="1"/>
              <a:t>благоустройства</a:t>
            </a:r>
            <a:r>
              <a:rPr lang="ru-RU" sz="1100" dirty="0"/>
              <a:t> территории, они будут принудительно перемещены на специализированную стоянку.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620-00-00 (доб. 18310, 18311, 18312, 18365) (режим работы: понедельник-четверг 08.00-17.00, пятница 08.00-15.45)</a:t>
            </a:r>
            <a:endParaRPr lang="ru-RU" sz="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888" y="3159993"/>
            <a:ext cx="2471190" cy="185532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9677" y="3159993"/>
            <a:ext cx="2472730" cy="18564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4318" y="3146354"/>
            <a:ext cx="2489356" cy="18689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5585" y="3146354"/>
            <a:ext cx="2489356" cy="186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97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7597</TotalTime>
  <Words>390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4</cp:revision>
  <dcterms:created xsi:type="dcterms:W3CDTF">2025-09-03T06:05:22Z</dcterms:created>
  <dcterms:modified xsi:type="dcterms:W3CDTF">2025-09-08T12:43:03Z</dcterms:modified>
</cp:coreProperties>
</file>